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</p:sldIdLst>
  <p:sldSz cx="12192000" cy="6858000"/>
  <p:notesSz cx="6858000" cy="9144000"/>
  <p:defaultTextStyle>
    <a:defPPr>
      <a:defRPr lang="ru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CE3F3A-E13F-8DE4-1C5E-F2E689DB1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D30A832-9099-DA1A-157F-2BD41D0C85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AD16EF-AA97-7EB4-8E51-EFCFB3A8F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8B56F-3943-4CDD-8A69-C328441D53E7}" type="datetimeFigureOut">
              <a:rPr lang="ru-BY" smtClean="0"/>
              <a:t>04.08.2025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B72769-94A1-495C-9070-B673E5D86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CC307F-4671-D39C-0726-2D6B957C3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3538-769A-484E-A456-E166408A08F8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696436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7D1EE4-6B6F-E5D5-C8C4-C9A003C6E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1AC027-3F4C-16AB-0AC8-264B23689E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181688-9FEF-E243-2A3E-58A32093A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8B56F-3943-4CDD-8A69-C328441D53E7}" type="datetimeFigureOut">
              <a:rPr lang="ru-BY" smtClean="0"/>
              <a:t>04.08.2025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052EFA-FCBA-F513-9097-B30C27192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6BD910-7645-F1D7-A403-881EAC669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3538-769A-484E-A456-E166408A08F8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750527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9AB7CAB-326A-7946-62F3-07F14D68B2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1BA95DF-EED7-753F-BA69-ABC5CFD840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53CACA-2434-D0F5-781A-80D013143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8B56F-3943-4CDD-8A69-C328441D53E7}" type="datetimeFigureOut">
              <a:rPr lang="ru-BY" smtClean="0"/>
              <a:t>04.08.2025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1D787-F01C-6D37-F1B1-D65F6D75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A8104C-121B-2567-6ACA-065559EBC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3538-769A-484E-A456-E166408A08F8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344789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1F143E-2299-481F-3A60-436220FB0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5ABDA5-E1E9-6A3E-A0CF-C9C827206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09CB82-21A5-2323-2289-F70AF769E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8B56F-3943-4CDD-8A69-C328441D53E7}" type="datetimeFigureOut">
              <a:rPr lang="ru-BY" smtClean="0"/>
              <a:t>04.08.2025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B24C5F-0EC5-432F-E643-4F8140AC4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B15264-DA7B-53E1-ECA6-D8D69A205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3538-769A-484E-A456-E166408A08F8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026600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B1491C-689D-4A30-4DE1-7EA82451D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BB822E-B1D8-AD71-53D5-DA88E665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814315-939C-51D4-3284-9D75FFD71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8B56F-3943-4CDD-8A69-C328441D53E7}" type="datetimeFigureOut">
              <a:rPr lang="ru-BY" smtClean="0"/>
              <a:t>04.08.2025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8F5774-B686-70A9-A99D-A4FB2A2BE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A26328-728A-8013-F064-59089CC90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3538-769A-484E-A456-E166408A08F8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187577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ACBD0B-03A6-568A-8D76-5F2ED6703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13519F-7A75-6C7E-31CE-E5C99CC9FE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651CCF-21E1-80F0-680A-87D74ADF8F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FEC322-91C8-974D-8763-819B9EFB3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8B56F-3943-4CDD-8A69-C328441D53E7}" type="datetimeFigureOut">
              <a:rPr lang="ru-BY" smtClean="0"/>
              <a:t>04.08.2025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D07705-2A13-7394-AF98-B71813BFF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AA0B9B-1914-600C-8463-19DA2AF9F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3538-769A-484E-A456-E166408A08F8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49569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3D781-B4CF-E00B-87D4-9FCD4167D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A7DA50-9F0C-1B58-3253-E80398941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5014399-324D-74DC-A491-EFBAF7D9B1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0620F9D-C028-09FA-E25D-39E9D0AD02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70BF73-6E4A-1FB6-4A71-0F0B536254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6E463DD-DF5A-6303-0449-AA8742999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8B56F-3943-4CDD-8A69-C328441D53E7}" type="datetimeFigureOut">
              <a:rPr lang="ru-BY" smtClean="0"/>
              <a:t>04.08.2025</a:t>
            </a:fld>
            <a:endParaRPr lang="ru-BY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50F5E27-142B-0A39-37D7-1084DDC35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4D66CFA-5773-8529-0F95-98C811FCD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3538-769A-484E-A456-E166408A08F8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442502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1B7918-794D-49B5-194E-1E3FD0A79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13D1DC8-3739-477B-7047-EA1213F94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8B56F-3943-4CDD-8A69-C328441D53E7}" type="datetimeFigureOut">
              <a:rPr lang="ru-BY" smtClean="0"/>
              <a:t>04.08.2025</a:t>
            </a:fld>
            <a:endParaRPr lang="ru-BY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580CFB5-150B-529B-6F66-09EA4F0BF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877A59-5BE7-17C6-FB81-CCD60B67F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3538-769A-484E-A456-E166408A08F8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4181843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009FAF-D4E3-1373-BF64-CC833C906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8B56F-3943-4CDD-8A69-C328441D53E7}" type="datetimeFigureOut">
              <a:rPr lang="ru-BY" smtClean="0"/>
              <a:t>04.08.2025</a:t>
            </a:fld>
            <a:endParaRPr lang="ru-BY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82567B8-B3C6-31A0-3AD1-812B9DC1B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B2D69EE-7A06-7350-2558-D1B40B58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3538-769A-484E-A456-E166408A08F8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607625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5673A9-C7A2-3EEA-F496-EA3A8A2E7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1524EF-D7E0-B499-EA9B-413264090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A17F7B-364D-81E0-C130-747DB4188C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556621-0D75-7F02-1B5E-A9A39305A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8B56F-3943-4CDD-8A69-C328441D53E7}" type="datetimeFigureOut">
              <a:rPr lang="ru-BY" smtClean="0"/>
              <a:t>04.08.2025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D783D1-22B1-4CEF-D945-98C252EF2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05C40D-6917-86BE-E82A-D91A6D033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3538-769A-484E-A456-E166408A08F8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939685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D139A3-CCD4-EC27-E771-FF69C46C0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2322BAC-B54E-3369-44A4-AD471E3132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BY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95E3B2-0442-079E-F0CC-9D63C50D9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A226DA-F519-9ECC-3176-5A0A61F88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8B56F-3943-4CDD-8A69-C328441D53E7}" type="datetimeFigureOut">
              <a:rPr lang="ru-BY" smtClean="0"/>
              <a:t>04.08.2025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FCB0B01-74E5-78A1-36DA-6BCF1F329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75F356-13A7-00DD-7FB0-4C77092B5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3538-769A-484E-A456-E166408A08F8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967392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C94919-BC71-6C9E-834B-FF1B2638E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8E4F82-6A21-8EDC-EF70-7BCDCB60B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CFEE0D-DD92-0410-8132-051E4ADF4F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8B56F-3943-4CDD-8A69-C328441D53E7}" type="datetimeFigureOut">
              <a:rPr lang="ru-BY" smtClean="0"/>
              <a:t>04.08.2025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1C5FDA-D8CB-EEEB-2C09-FD3162DE57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EEDA46-EBB9-6F24-7A62-D302DF4666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43538-769A-484E-A456-E166408A08F8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45693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&#1047;&#1044;&#1040;&#1053;&#1048;&#1045;%20&#1050;&#1054;&#1053;&#1058;&#1054;&#1056;&#1067;%20%20&#1040;&#1043;.&#1050;&#1051;&#1045;&#1053;&#1053;&#1048;&#1050;%20(1)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1783" y="193964"/>
            <a:ext cx="10365971" cy="748145"/>
          </a:xfrm>
        </p:spPr>
        <p:txBody>
          <a:bodyPr numCol="2">
            <a:noAutofit/>
          </a:bodyPr>
          <a:lstStyle/>
          <a:p>
            <a:pPr lvl="0" defTabSz="180000">
              <a:lnSpc>
                <a:spcPct val="100000"/>
              </a:lnSpc>
              <a:spcBef>
                <a:spcPts val="0"/>
              </a:spcBef>
              <a:tabLst>
                <a:tab pos="180000" algn="l"/>
              </a:tabLst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Минская область,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Смолевичский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район, 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Курганский с/с,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аг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Кленник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 ул. Торговая, 16 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Расстояние от:	г. Минска – 70 км</a:t>
            </a:r>
            <a:b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							г. Смолевичи – 26 км</a:t>
            </a:r>
            <a:b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8517900"/>
              </p:ext>
            </p:extLst>
          </p:nvPr>
        </p:nvGraphicFramePr>
        <p:xfrm>
          <a:off x="362858" y="1052946"/>
          <a:ext cx="11399650" cy="5282539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799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0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89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6786">
                <a:tc rowSpan="4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Сведения </a:t>
                      </a:r>
                      <a:b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 недвижимом имуществе 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Недвижимое имущество: капитальное строение (инв. № 614/С-50407) – 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двухэтажное здание административно-хозяйственное, </a:t>
                      </a:r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общей площадью 441,6 кв.м, 1971 года постройки, фундамент – ж/б, стены – кирпич, перегородки – кирпич, перекрытия – кирпич, крыша – асбестоцементный волнистый лист. Принадлежности: без принадлежностей.</a:t>
                      </a:r>
                    </a:p>
                    <a:p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963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Информация </a:t>
                      </a:r>
                      <a:b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 земельном участке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Земельный участок площадью 0,0588 га. Целевое назначение: для строительства и обслуживания здания конторы. </a:t>
                      </a:r>
                    </a:p>
                    <a:p>
                      <a:pPr algn="just"/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Ограничение (обременение) прав на земельный участок: земельный участок, расположен на природных территориях, подлежащих специальной охране (в водоохранных зонах рек и водоемов)).</a:t>
                      </a:r>
                    </a:p>
                    <a:p>
                      <a:pPr algn="just"/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0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Информация о цене продажи: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  <a:hlinkClick r:id="rId2" action="ppaction://hlinkpres?slideindex=1&amp;slidetitle="/>
                        </a:rPr>
                        <a:t>https://au.nca.by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8050070"/>
                  </a:ext>
                </a:extLst>
              </a:tr>
              <a:tr h="67305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Продавец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Открытое акционерное общество «Смолевичи-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Сузон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» </a:t>
                      </a:r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тел. (8017 76)561 85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DB01DB-0925-F12A-EB64-1F621E9D8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92" y="1189220"/>
            <a:ext cx="3707502" cy="26142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80AD00-7FD0-62BF-CBB3-C28663AA40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92" y="3714742"/>
            <a:ext cx="3707502" cy="261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40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187</Words>
  <Application>Microsoft Office PowerPoint</Application>
  <PresentationFormat>Широкоэкранный</PresentationFormat>
  <Paragraphs>31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Минская область, Смолевичский район,  Курганский с/с, аг. Кленник, ул. Торговая, 16   Расстояние от: г. Минска – 70 км          г. Смолевичи – 26 км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Минская область, Смолевичский район,  Курганский с/с, аг. Кленник, ул. Торговая, 16   Расстояние от: г. Минска – 68 км          г. Смолевичи – 24 км</dc:title>
  <dc:creator>USER</dc:creator>
  <cp:lastModifiedBy>USER</cp:lastModifiedBy>
  <cp:revision>10</cp:revision>
  <cp:lastPrinted>2025-08-04T09:39:23Z</cp:lastPrinted>
  <dcterms:created xsi:type="dcterms:W3CDTF">2025-08-04T08:31:23Z</dcterms:created>
  <dcterms:modified xsi:type="dcterms:W3CDTF">2025-08-04T15:09:13Z</dcterms:modified>
</cp:coreProperties>
</file>