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  <p:sldId id="370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ВОЗРОЖДЕНИЯ</a:t>
            </a: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УСТОЙЧИВОГО РАЗВИТИЯ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br>
              <a:rPr lang="ru-RU" sz="1400" b="1" dirty="0"/>
            </a:b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2363347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65" y="2548109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qrcoder.ru/code/?https%3A%2F%2Fdisk.yandex.ru%2Fi%2FrQeKA3jTARc5rQ&amp;10&amp;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738"/>
            <a:ext cx="1512168" cy="14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1708103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i="1" dirty="0"/>
              <a:t>Видеоматериал: «Чернобыль: 39 лет возрождения 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10594</TotalTime>
  <Words>411</Words>
  <Application>Microsoft Office PowerPoint</Application>
  <PresentationFormat>Экран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Людмила Иванова</cp:lastModifiedBy>
  <cp:revision>435</cp:revision>
  <cp:lastPrinted>2026-03-23T07:48:24Z</cp:lastPrinted>
  <dcterms:created xsi:type="dcterms:W3CDTF">2024-07-24T10:48:12Z</dcterms:created>
  <dcterms:modified xsi:type="dcterms:W3CDTF">2026-04-13T06:22:46Z</dcterms:modified>
</cp:coreProperties>
</file>